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5" r:id="rId3"/>
    <p:sldId id="258" r:id="rId4"/>
    <p:sldId id="262" r:id="rId5"/>
    <p:sldId id="261" r:id="rId6"/>
    <p:sldId id="263" r:id="rId7"/>
    <p:sldId id="264" r:id="rId8"/>
    <p:sldId id="281" r:id="rId9"/>
    <p:sldId id="280" r:id="rId10"/>
    <p:sldId id="269" r:id="rId11"/>
    <p:sldId id="270" r:id="rId12"/>
    <p:sldId id="278" r:id="rId13"/>
    <p:sldId id="277" r:id="rId14"/>
    <p:sldId id="279" r:id="rId15"/>
    <p:sldId id="272" r:id="rId16"/>
    <p:sldId id="276" r:id="rId17"/>
    <p:sldId id="266" r:id="rId18"/>
    <p:sldId id="267" r:id="rId19"/>
    <p:sldId id="268" r:id="rId20"/>
    <p:sldId id="271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10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1F5D3-E75C-4D28-A7ED-30D105C80003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F00EF-AE0F-49DE-84D9-6BD1F6D21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F00EF-AE0F-49DE-84D9-6BD1F6D214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F00EF-AE0F-49DE-84D9-6BD1F6D214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F00EF-AE0F-49DE-84D9-6BD1F6D214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F00EF-AE0F-49DE-84D9-6BD1F6D214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457200"/>
            <a:ext cx="62484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 পাঠে সবাই কে 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7848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li pit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4062413" cy="3356210"/>
          </a:xfrm>
          <a:prstGeom prst="rect">
            <a:avLst/>
          </a:prstGeom>
        </p:spPr>
      </p:pic>
      <p:pic>
        <p:nvPicPr>
          <p:cNvPr id="4" name="Picture 3" descr="pitha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685800"/>
            <a:ext cx="3926665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343400"/>
            <a:ext cx="3505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পুলি পিঠা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4419600"/>
            <a:ext cx="3505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ভাপা পিঠা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i sap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4114800" cy="4466368"/>
          </a:xfrm>
          <a:prstGeom prst="rect">
            <a:avLst/>
          </a:prstGeom>
        </p:spPr>
      </p:pic>
      <p:pic>
        <p:nvPicPr>
          <p:cNvPr id="3" name="Picture 2" descr="dud chitol pit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1000"/>
            <a:ext cx="43434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105400"/>
            <a:ext cx="33528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পাটিসাপটা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5105400"/>
            <a:ext cx="33528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দুধ চিতই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 aligonj\Desktop\priti pic\bibikhana-pitha.j3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962400" cy="41005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4648200"/>
            <a:ext cx="3124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বিবিখানা পিঠা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pti aligonj\Desktop\priti pic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"/>
            <a:ext cx="3810000" cy="4038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24400" y="4648200"/>
            <a:ext cx="3352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চিতই পিঠা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 aligonj\Desktop\priti pic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4242235" cy="3590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4648200"/>
            <a:ext cx="2743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ছিট পিঠা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4611469"/>
            <a:ext cx="3124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নারকেল পিঠা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ewbecarook-1470875003-4a1f495_xlarge -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762000"/>
            <a:ext cx="4082247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ti aligonj\Desktop\priti pic\index.j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038600" cy="29782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3581400"/>
            <a:ext cx="3581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চুষি পিঠা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pti aligonj\Desktop\priti pic\খেজুর-পিঠা-রেসিপ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"/>
            <a:ext cx="4086987" cy="30663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3620869"/>
            <a:ext cx="3276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খেজুর পিঠা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 aligonj\Pictures\p1_files\Primary-school-tea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96000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4419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শিক্ষকের সরব পাঠ।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5344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শিক্ষাথীর সরব পাঠ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914400"/>
            <a:ext cx="6934200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যুক্ত বর্ণ গুলো চিনে নিই।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2438400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514600"/>
            <a:ext cx="10668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ষ্ঠ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514600"/>
            <a:ext cx="9906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ষ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2438400"/>
            <a:ext cx="10668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191000"/>
            <a:ext cx="190500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4114800"/>
            <a:ext cx="10668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4114800"/>
            <a:ext cx="12192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4267200"/>
            <a:ext cx="1295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ন্দ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838200"/>
            <a:ext cx="1676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শব্দার্থঃ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905000"/>
            <a:ext cx="1371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905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=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905000"/>
            <a:ext cx="1828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আয়োজন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048000"/>
            <a:ext cx="1371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3048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3048000"/>
            <a:ext cx="1371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ঊত্তম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4191000"/>
            <a:ext cx="1295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ঊনুন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4267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4343400"/>
            <a:ext cx="1295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চুলা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81000"/>
            <a:ext cx="35814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দলের কাজঃ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686800" cy="19389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শীতকালে কী কী পিঠা বানানো হয়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টি নাম লিখ?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6172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 পরিচিতিঃপ্রীতি কনা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600200"/>
            <a:ext cx="4724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70866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টোরাগড় সরকারী প্রাথমিক বিদ্যালয়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733800"/>
            <a:ext cx="53340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হাজিগঞ্জ</a:t>
            </a:r>
            <a:r>
              <a:rPr lang="bn-BD" sz="4000" dirty="0" smtClean="0"/>
              <a:t> </a:t>
            </a:r>
            <a:r>
              <a:rPr lang="bn-BD" sz="2800" dirty="0" smtClean="0"/>
              <a:t>চাঁদপুর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1"/>
            <a:ext cx="2133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মূলায়নঃ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828800"/>
            <a:ext cx="822960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১। পিঠাপুলি খাওয়ার ধুম পড়ে কখন? </a:t>
            </a:r>
          </a:p>
          <a:p>
            <a:r>
              <a:rPr lang="bn-BD" sz="3600" dirty="0" smtClean="0"/>
              <a:t>২।পিঠা বানাতে কী কী লাগে?</a:t>
            </a:r>
          </a:p>
          <a:p>
            <a:r>
              <a:rPr lang="bn-BD" sz="3600" dirty="0" smtClean="0"/>
              <a:t>৩।ধান ভানা হয় কিসে?</a:t>
            </a:r>
          </a:p>
          <a:p>
            <a:r>
              <a:rPr lang="bn-BD" sz="3600" dirty="0" smtClean="0"/>
              <a:t>৪।চাল গুড়া করা হয় কেন?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57150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বাড়ির কাজ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0"/>
            <a:ext cx="80772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তোমাদের বাড়িতে কী কী পিঠা বানানো </a:t>
            </a:r>
            <a:r>
              <a:rPr lang="bn-BD" sz="2400" dirty="0" smtClean="0"/>
              <a:t>হয়</a:t>
            </a:r>
            <a:r>
              <a:rPr lang="bn-BD" sz="2800" dirty="0" smtClean="0"/>
              <a:t> ৫টি পিঠার নাম লিখে আনবে।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50292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/>
              <a:t>ধন্যবাদ</a:t>
            </a:r>
            <a:endParaRPr lang="en-US" sz="6600" dirty="0"/>
          </a:p>
        </p:txBody>
      </p:sp>
      <p:pic>
        <p:nvPicPr>
          <p:cNvPr id="4" name="Picture 3" descr="1f 1df29fa6143b2e05174f39bef3e6e3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7244671" cy="6600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95400"/>
            <a:ext cx="4191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শ্রেণিঃদ্বিতীয়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209800"/>
            <a:ext cx="3276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বিষয়ঃবাংলা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200400"/>
            <a:ext cx="62484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পাঠঃদাদির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হাতের  মজার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191000"/>
            <a:ext cx="77724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পাঠ্যাংশঃবাংলাদেশ......মজাই আলাদা</a:t>
            </a:r>
            <a:r>
              <a:rPr lang="bn-BD" sz="4400" dirty="0" smtClean="0"/>
              <a:t>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457200"/>
            <a:ext cx="35814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76400"/>
            <a:ext cx="64008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১.২.১ ছোট ছোট বাক্য শুনে বুঝতে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362200"/>
            <a:ext cx="64008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২.৩.২ ছবি দেখে গল্প বলতে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733800"/>
            <a:ext cx="7162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২.৩.৪ কথোপকথনের প্রশ্নের উত্তর লিখতে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048000"/>
            <a:ext cx="64008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২.৪.১ গল্প পড়তে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 aligonj\Desktop\ict\curriculum\Picture_Ebook\picture\collection of picture\Necessary picture\Season\Winter\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5105400" cy="449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0" y="304800"/>
            <a:ext cx="31242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ছবিতে লোকটি কী  করছে?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ছবিটি কোন ঋতুর?             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খেজুরের রস দিয়ে কী বানানো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হয়?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4800600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পাঠের শিরোনামঃ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362200"/>
            <a:ext cx="54102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দাদির হাতের মজার পিঠা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 aligonj\Desktop\english pic\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28600" y="0"/>
            <a:ext cx="8915400" cy="563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5867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নানা রকম পিঠা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 aligonj\Desktop\priti pic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8401050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6211669"/>
            <a:ext cx="7696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ঢেঁকিতে ধান ভানা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ti aligonj\Desktop\priti pic\images.j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7696200" cy="4734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5410200"/>
            <a:ext cx="6553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পিঠা বানানোর ছবি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2">
            <a:lumMod val="60000"/>
            <a:lumOff val="4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a:spPr>
      <a:bodyPr wrap="square" rtlCol="0">
        <a:spAutoFit/>
      </a:bodyPr>
      <a:lstStyle>
        <a:defPPr>
          <a:defRPr sz="3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208</Words>
  <Application>Microsoft Office PowerPoint</Application>
  <PresentationFormat>On-screen Show (4:3)</PresentationFormat>
  <Paragraphs>69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aligonj</dc:creator>
  <cp:lastModifiedBy>pti aligonj</cp:lastModifiedBy>
  <cp:revision>116</cp:revision>
  <dcterms:created xsi:type="dcterms:W3CDTF">2006-08-16T00:00:00Z</dcterms:created>
  <dcterms:modified xsi:type="dcterms:W3CDTF">2017-03-19T09:52:39Z</dcterms:modified>
</cp:coreProperties>
</file>